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de-DE" sz="6000" spc="-1" strike="noStrike">
                <a:solidFill>
                  <a:srgbClr val="000000"/>
                </a:solidFill>
                <a:latin typeface="Calibri Light"/>
              </a:rPr>
              <a:t>Titelmasterformat durch Klicken bearbeiten</a:t>
            </a:r>
            <a:endParaRPr b="0" lang="de-DE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CFAFAB8F-0E67-44F6-A771-9A9999391EAD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5/1/21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FDD0D9A-E0D9-442A-ADDB-0E964C43D415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5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de-DE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de-DE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de-DE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de-DE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Titelmasterformat durch Klicken bearbeiten</a:t>
            </a:r>
            <a:endParaRPr b="0" lang="de-DE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Formatvorlagen des Textmasters bearbeiten</a:t>
            </a: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Zweite Ebene</a:t>
            </a:r>
            <a:endParaRPr b="0" lang="de-DE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Dritte Ebene</a:t>
            </a:r>
            <a:endParaRPr b="0" lang="de-DE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000000"/>
                </a:solidFill>
                <a:latin typeface="Calibri"/>
              </a:rPr>
              <a:t>Vierte Ebene</a:t>
            </a: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000000"/>
                </a:solidFill>
                <a:latin typeface="Calibri"/>
              </a:rPr>
              <a:t>Fünfte Ebene</a:t>
            </a: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F457FA52-4767-4161-A8F4-3C37128A0788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5/1/21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FE4AE59-8A07-4EE9-B5A1-FAFD196E4321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s://www.geodata.uni-goettingen.de/Lageplan_mobile/?piz=2412&amp;etage=1.UG" TargetMode="Externa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Kif 49 Maps</a:t>
            </a:r>
            <a:endParaRPr b="0" lang="de-DE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Worldmap</a:t>
            </a:r>
            <a:endParaRPr b="0" lang="de-DE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5" name="Inhaltsplatzhalter 3" descr=""/>
          <p:cNvPicPr/>
          <p:nvPr/>
        </p:nvPicPr>
        <p:blipFill>
          <a:blip r:embed="rId1"/>
          <a:stretch/>
        </p:blipFill>
        <p:spPr>
          <a:xfrm>
            <a:off x="1305360" y="1825560"/>
            <a:ext cx="9580680" cy="4350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Zoom</a:t>
            </a:r>
            <a:endParaRPr b="0" lang="de-DE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7" name="Inhaltsplatzhalter 3" descr=""/>
          <p:cNvPicPr/>
          <p:nvPr/>
        </p:nvPicPr>
        <p:blipFill>
          <a:blip r:embed="rId1"/>
          <a:stretch/>
        </p:blipFill>
        <p:spPr>
          <a:xfrm>
            <a:off x="1297080" y="1825560"/>
            <a:ext cx="9597600" cy="4350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Satellite</a:t>
            </a:r>
            <a:endParaRPr b="0" lang="de-DE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9" name="Inhaltsplatzhalter 3" descr=""/>
          <p:cNvPicPr/>
          <p:nvPr/>
        </p:nvPicPr>
        <p:blipFill>
          <a:blip r:embed="rId1"/>
          <a:stretch/>
        </p:blipFill>
        <p:spPr>
          <a:xfrm>
            <a:off x="1785240" y="1825560"/>
            <a:ext cx="8621640" cy="4350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alibri Light"/>
              </a:rPr>
              <a:t>-1 Geschoss</a:t>
            </a:r>
            <a:endParaRPr b="0" lang="de-DE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2004120" y="6311880"/>
            <a:ext cx="78408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0563c1"/>
                </a:solidFill>
                <a:uFillTx/>
                <a:latin typeface="Calibri"/>
                <a:hlinkClick r:id="rId1"/>
              </a:rPr>
              <a:t>https://www.geodata.uni-goettingen.de/Lageplan_mobile/?piz=2412&amp;etage=1.UG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92" name="" descr=""/>
          <p:cNvPicPr/>
          <p:nvPr/>
        </p:nvPicPr>
        <p:blipFill>
          <a:blip r:embed="rId2"/>
          <a:stretch/>
        </p:blipFill>
        <p:spPr>
          <a:xfrm>
            <a:off x="1260720" y="1825560"/>
            <a:ext cx="9670320" cy="4350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EG</a:t>
            </a:r>
            <a:endParaRPr b="0" lang="de-DE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4" name="Inhaltsplatzhalter 3" descr=""/>
          <p:cNvPicPr/>
          <p:nvPr/>
        </p:nvPicPr>
        <p:blipFill>
          <a:blip r:embed="rId1"/>
          <a:stretch/>
        </p:blipFill>
        <p:spPr>
          <a:xfrm>
            <a:off x="1266840" y="1825560"/>
            <a:ext cx="9658080" cy="4350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1. Geschoss</a:t>
            </a:r>
            <a:endParaRPr b="0" lang="de-DE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6" name="Inhaltsplatzhalter 3" descr=""/>
          <p:cNvPicPr/>
          <p:nvPr/>
        </p:nvPicPr>
        <p:blipFill>
          <a:blip r:embed="rId1"/>
          <a:stretch/>
        </p:blipFill>
        <p:spPr>
          <a:xfrm>
            <a:off x="1263240" y="1825560"/>
            <a:ext cx="9665280" cy="4350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Application>LibreOffice/7.0.1.2$Windows_X86_64 LibreOffice_project/7cbcfc562f6eb6708b5ff7d7397325de9e764452</Application>
  <Words>18</Words>
  <Paragraphs>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2021-05-01T08:49:55Z</dcterms:created>
  <dc:creator>Vogt, Mike</dc:creator>
  <dc:description/>
  <dc:language>en-US</dc:language>
  <cp:lastModifiedBy/>
  <dcterms:modified xsi:type="dcterms:W3CDTF">2021-05-01T14:06:09Z</dcterms:modified>
  <cp:revision>3</cp:revision>
  <dc:subject/>
  <dc:title>Kif 49 Map Layout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Breitbild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7</vt:i4>
  </property>
</Properties>
</file>